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551328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THEODORA HOTEL Ext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[Duplicate] (IN PROGRESS_THEODORA HOTEL Int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3">
  <a:themeElements>
    <a:clrScheme name="Theme8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2025-01-10T08:16:48Z</dcterms:created>
  <dcterms:modified xsi:type="dcterms:W3CDTF">2025-01-10T08:16:48Z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