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8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1970.2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S. Kennedy Mural (1970.4.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o Park Mural (1970.5.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ncoln Park Pool Building Mural (1971.4.1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ckward Somersault (1993.1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2024-12-28T02:23:32Z</dcterms:created>
  <dcterms:modified xsi:type="dcterms:W3CDTF">2024-12-28T02:23:32Z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