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slide" Target="slides/slide3.xml"/>
  <Relationship Id="rId6" Type="http://schemas.openxmlformats.org/officeDocument/2006/relationships/slide" Target="slides/slide4.xml"/>
  <Relationship Id="rId7" Type="http://schemas.openxmlformats.org/officeDocument/2006/relationships/slide" Target="slides/slide5.xml"/>
  <Relationship Id="rId8" Type="http://schemas.openxmlformats.org/officeDocument/2006/relationships/presProps" Target="presProps.xml"/>
  <Relationship Id="rId9" Type="http://schemas.openxmlformats.org/officeDocument/2006/relationships/viewProps" Target="viewProps.xml"/>
  <Relationship Id="rId10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6888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1970.2.1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Robert S. Kennedy Mural (1970.4.1)]]>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Argo Park Mural (1970.5.1)]]>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incoln Park Pool Building Mural (1971.4.1)]]>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Backward Somersault (1993.11.1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4">
  <a:themeElements>
    <a:clrScheme name="Theme9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5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2024-12-28T02:23:32Z</dcterms:created>
  <dcterms:modified xsi:type="dcterms:W3CDTF">2024-12-28T02:23:32Z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