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presProps" Target="presProps.xml"/>
  <Relationship Id="rId15" Type="http://schemas.openxmlformats.org/officeDocument/2006/relationships/viewProps" Target="viewProps.xml"/>
  <Relationship Id="rId1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967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129_ca_object_representations_media_1313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714_ca_object_representations_media_2597_large10.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7905_ca_object_representations_media_3210_large1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1305_ca_object_representations_media_310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669_ca_object_representations_media_359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21_ca_object_representations_media_1271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05_ca_object_representations_media_246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20_ca_object_representations_media_2516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649_ca_object_representations_media_2518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8038_ca_object_representations_media_2581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400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rtrait of Carla Madison (2018.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a City of Denver news release (April 6, 2011):
"Denver City Council lost one of their most vibrant members as District 8 Councilwoman Carla Madison lost her battle with cancer late Tuesday. Madison was elected in June 2007 and known for her bold style and outlook on life. She was passionate about neighborhoods and strengthening the community spirit of her East-Denver district. An ardent environmentalist, Carla was often seen riding around town on her cruiser bike or jetting to Council meetings on her orange scooter, sporting a colorful hat and a warm smile.
In her work as a Councilwoman, she carried on the District 8 community traditions of the Hiawatha Davis Senior Luncheon and the King Trimble Tea. She started her own tradition, hosting an old-fashioned Ice Cream Social in City Park each summer, complete with historic costumes and activities. Adoption of the City's new zoning code in 2010 was due in large part to her efforts to shepherd the massive overhaul through the political process, while being attuned to the needs of Denver's business and neighborhood organizations."
Statement from Denver Mayor Guillermo (Bill) Vidal:
"Carla was a dear friend who always had a warm smile and a kind word to share, and in turn, her positive energy and attitude brought happiness to others. She was a true and tireless champion for the many and diverse issues brought forward by her constituents in Council District 8, as well as a steadfast supporter of city-wide economic development and an outspoken advocate for the arts. Never too busy to take a moment to discuss an issue or a concern, Carla was known for her kind and selfless spirit. Carla will be greatly missed at City Hall but never forgotten in our thoughts. May peace be with her loved ones at this time of their loss."
Artist's statement:
"Being able to work on the Carla Madison portrait for her recreation center is a true honor and humbling experience. It was great to be able to meet her husband and sister and learn more about Carla’s adventurous life and colorful personality. After hearing about many of the wonderful things Carla did in her life, I feel even more excited to have the opportunity to showcase that through my wor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rd Work, Longer Reach (UAF.2019.3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le High Youth Corps partnered with Thomas Evans a.k.a. Detou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76771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Kennedy High School Mural (UAF.202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mas Evans worked with John F. Kennedy High School principal, Tiffany Almon, to create an inclusive, dynamic and beautiful mural for the entire Kennedy and Bear Valley community. The mural celebrates JFK student diversity and unique strengths, emphasizing the power of infusing art and beauty into education, and driving towards positively impacting Kennedy High School, Denver Public Schools and the greater community. Thomas met two selected school students and then integrated portraits into the mural,adding two faces to the colorful and vibrant background shapes that span the lengthy mura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Are Future Strata (2021.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eople who use the High Line Canal Trail at S. Colorado Boulevard and E. Hampden Ave. will notice a cluster of three large granite boulders on the west side of the underpass painted with brightly colored stripes depicting strata.
From the artist:
We Are Future Strata is symbolic of a post-human future where the man-made environment has become strata in stone. Comparing a geologic time scale with a human time scale reminds us of the temporary nature of existence. As Mary Oliver asked in The Summer Day, “Tell me, what is it you plan to do / With your one wild and precious lif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t's Not What You Take, It's What You Bring Back (202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t’s Not What You Take, It’s What You Bring Back is inspired by the idea that life is always in motion, with our luggage symbolizing the cherished items we carry through our journeys. The sculpture consists of 183 upcycled luggage pieces donated by Colorado residents. During the donation process, contributors were encouraged to share stories about their luggage, offering travelers a chance to connect with the history and significance of each piece.
The sculpture’s shape evokes the take-off and landing of airplanes, representing the movement of passengers, while its colors mirror Colorado’s vibrant sunrises and sunsets. As travelers’ eyes follow the flow of the luggage, they see the bags metaphorically taking off during the day and landing at night, then taking off at night and landing in the day.
Elements surrounding the sculpture highlight key aspects of Colorado’s culture and history, adding layers of meaning to the piece. Designed to be welcoming and engaging, the artwork invites passengers to learn more about Colorado while offering a heartfelt farewell to those departing on their journey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36099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illa Park Mini Mart Mural (UAF.2016.6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girl's face surrounded by red and blue flowers) (UAF.2017.4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work No Longer on View* 
This mural by Thomas Evans (a.k.a Detour) was part of ‘Duct-Work 2, a project coordinated by CI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red rose on column) (UAF.2017.5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work No Longer on View* 
This column painted by Thomas Evans (a.k.a. Detour) was part of ‘Duct-Work 2, a project coordinated by CI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red roses)  (UAF.2017.6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work No Longer on View* 
This mural, created by Thomas Evans (a.k.a. Detour) was part of ‘Duct-Work 2, a project coordinated by CI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10868025" cy="5943600"/>
          <a:chOff x="0" y="228600"/>
          <a:chExt cx="10868025" cy="5943600"/>
        </a:xfrm>
      </p:grpSpPr>
      <p:pic>
        <p:nvPicPr>
          <p:cNvPr id="1" name="" descr="Image"/>
          <p:cNvPicPr>
            <a:picLocks noChangeAspect="1"/>
          </p:cNvPicPr>
          <p:nvPr/>
        </p:nvPicPr>
        <p:blipFill>
          <a:blip r:embed="rId2"/>
          <a:stretch>
            <a:fillRect/>
          </a:stretch>
        </p:blipFill>
        <p:spPr>
          <a:xfrm>
            <a:off x="457200" y="1371600"/>
            <a:ext cx="10410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Girl Emerge (UAF.2017.9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mural by Thomas Evans a.k.a. Detour on the Tuff Shed building is visible from I-70. It features a portrait of a Native American woman with braided hair in Thomas Evans' recognizable style.]]></a:t>
            </a:r>
          </a:p>
        </p:txBody>
      </p:sp>
    </p:spTree>
  </p:cSld>
  <p:clrMapOvr>
    <a:masterClrMapping/>
  </p:clrMapOvr>
</p:sld>
</file>

<file path=ppt/theme/theme1.xml><?xml version="1.0" encoding="utf-8"?>
<a:theme xmlns:a="http://schemas.openxmlformats.org/drawingml/2006/main" name="Theme97">
  <a:themeElements>
    <a:clrScheme name="Theme9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2025-03-04T10:16:46Z</dcterms:created>
  <dcterms:modified xsi:type="dcterms:W3CDTF">2025-03-04T10:16:46Z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