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265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6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7748_ca_object_representations_media_60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58007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The Burmese Nebula (1961.3.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bstract painting by Vance Kirkland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2026-05-25T11:57:26Z</dcterms:created>
  <dcterms:modified xsi:type="dcterms:W3CDTF">2026-05-25T11:57:26Z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