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slide" Target="slides/slide8.xml"/>
  <Relationship Id="rId11" Type="http://schemas.openxmlformats.org/officeDocument/2006/relationships/presProps" Target="presProps.xml"/>
  <Relationship Id="rId12" Type="http://schemas.openxmlformats.org/officeDocument/2006/relationships/viewProps" Target="viewProps.xml"/>
  <Relationship Id="rId13"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55657"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750_ca_object_representations_media_353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851_ca_object_representations_media_3531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585_ca_object_representations_media_3534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396_ca_object_representations_media_3556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7.jpg"/>
</Relationships>

</file>

<file path=ppt/slides/_rels/slide8.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8.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Good Point (2024.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omebody/Nobody (2024.1.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anding (2024.1.5)]]></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195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gns of Life  (2024.1.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theme/theme1.xml><?xml version="1.0" encoding="utf-8"?>
<a:theme xmlns:a="http://schemas.openxmlformats.org/drawingml/2006/main" name="Theme7">
  <a:themeElements>
    <a:clrScheme name="Theme7">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7">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7">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8</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2024-12-27T22:43:04Z</dcterms:created>
  <dcterms:modified xsi:type="dcterms:W3CDTF">2024-12-27T22:43:04Z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