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10862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4849_ca_object_representations_media_281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5147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hibukusa Ryuzo VI (AV.2021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2024-07-27T08:46:17Z</dcterms:created>
  <dcterms:modified xsi:type="dcterms:W3CDTF">2024-07-27T08:46:17Z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