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5252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4849_ca_object_representations_media_2810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5147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hibukusa Ryuzo VI (DAV.2021.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2026-04-30T00:29:21Z</dcterms:created>
  <dcterms:modified xsi:type="dcterms:W3CDTF">2026-04-30T00:29:21Z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