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761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AND CREE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2025-02-28T12:19:29Z</dcterms:created>
  <dcterms:modified xsi:type="dcterms:W3CDTF">2025-02-28T12:19:29Z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