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61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98">
  <a:themeElements>
    <a:clrScheme name="Theme9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2025-01-30T23:31:56Z</dcterms:created>
  <dcterms:modified xsi:type="dcterms:W3CDTF">2025-01-30T23:31:56Z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