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6180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2421_ca_object_representations_media_1271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3609975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lla Park Mini Mart Mural (UAF.2016.6 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">
  <a:themeElements>
    <a:clrScheme name="Theme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2024-12-28T00:25:28Z</dcterms:created>
  <dcterms:modified xsi:type="dcterms:W3CDTF">2024-12-28T00:25:28Z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