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7838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92">
  <a:themeElements>
    <a:clrScheme name="Theme9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2024-09-19T16:08:30Z</dcterms:created>
  <dcterms:modified xsi:type="dcterms:W3CDTF">2024-09-19T16:08:30Z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