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22185_ca_object_representations_media_1182_large1.jp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pic>
        <p:nvPicPr>
          <p:cNvPr id="1" name="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371600"/>
            <a:ext cx="4800600" cy="3200400"/>
          </a:xfrm>
          <a:prstGeom prst="rect">
            <a:avLst/>
          </a:prstGeom>
          <a:noFill/>
          <a:effectLst>
            <a:outerShdw blurRad="57150" dist="95250" dir="2700000" algn="br" rotWithShape="0">
              <a:srgbClr val="000000">
                <a:alpha val="50000"/>
              </a:srgbClr>
            </a:outerShdw>
          </a:effectLst>
        </p:spPr>
      </p:pic>
      <p:sp>
        <p:nvSpPr>
          <p:cNvPr id="2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bsolute Family After School Graffiti Session (UAF.2012.11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Afterschool Graffiti Sessions with youth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2026-09-22T23:33:05Z</dcterms:created>
  <dcterms:modified xsi:type="dcterms:W3CDTF">2026-09-22T23:33:05Z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